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7562850" cy="10688638"/>
  <p:notesSz cx="6858000" cy="9144000"/>
  <p:defaultTextStyle>
    <a:defPPr>
      <a:defRPr lang="es-E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346" y="-58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7214" y="3320408"/>
            <a:ext cx="6428423" cy="229112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212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956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770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440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413" y="6868440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776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78142" y="2494017"/>
            <a:ext cx="3340259" cy="705400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844449" y="2494017"/>
            <a:ext cx="3340259" cy="705400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041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841824" y="3389684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215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926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115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5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018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EBC12-7770-FB42-9E81-3FF6DD101EEF}" type="datetimeFigureOut">
              <a:rPr lang="es-ES" smtClean="0"/>
              <a:t>03/06/2015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B91DB-5F50-6245-9D70-3170B77D7C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317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392" cy="1068863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601456" y="439610"/>
            <a:ext cx="221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Socios Ateneo </a:t>
            </a:r>
            <a:r>
              <a:rPr lang="es-ES" sz="1200" dirty="0">
                <a:solidFill>
                  <a:schemeClr val="bg1"/>
                </a:solidFill>
              </a:rPr>
              <a:t>M</a:t>
            </a:r>
            <a:r>
              <a:rPr lang="es-ES" sz="1200" dirty="0" smtClean="0">
                <a:solidFill>
                  <a:schemeClr val="bg1"/>
                </a:solidFill>
              </a:rPr>
              <a:t>ercantil Valencia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392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Personalizado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 Velasco</dc:creator>
  <cp:lastModifiedBy>n26441</cp:lastModifiedBy>
  <cp:revision>3</cp:revision>
  <dcterms:created xsi:type="dcterms:W3CDTF">2015-05-28T16:02:22Z</dcterms:created>
  <dcterms:modified xsi:type="dcterms:W3CDTF">2015-06-03T08:20:05Z</dcterms:modified>
</cp:coreProperties>
</file>